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6" r:id="rId2"/>
  </p:sldMasterIdLst>
  <p:notesMasterIdLst>
    <p:notesMasterId r:id="rId17"/>
  </p:notesMasterIdLst>
  <p:handoutMasterIdLst>
    <p:handoutMasterId r:id="rId18"/>
  </p:handoutMasterIdLst>
  <p:sldIdLst>
    <p:sldId id="597" r:id="rId3"/>
    <p:sldId id="598" r:id="rId4"/>
    <p:sldId id="599" r:id="rId5"/>
    <p:sldId id="601" r:id="rId6"/>
    <p:sldId id="478" r:id="rId7"/>
    <p:sldId id="574" r:id="rId8"/>
    <p:sldId id="580" r:id="rId9"/>
    <p:sldId id="587" r:id="rId10"/>
    <p:sldId id="588" r:id="rId11"/>
    <p:sldId id="593" r:id="rId12"/>
    <p:sldId id="592" r:id="rId13"/>
    <p:sldId id="354" r:id="rId14"/>
    <p:sldId id="602" r:id="rId15"/>
    <p:sldId id="547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00EFA1-C590-4831-8516-4E5AD76CA2DC}">
          <p14:sldIdLst>
            <p14:sldId id="597"/>
            <p14:sldId id="598"/>
            <p14:sldId id="599"/>
            <p14:sldId id="601"/>
            <p14:sldId id="478"/>
            <p14:sldId id="574"/>
            <p14:sldId id="580"/>
            <p14:sldId id="587"/>
            <p14:sldId id="588"/>
            <p14:sldId id="593"/>
            <p14:sldId id="592"/>
            <p14:sldId id="354"/>
            <p14:sldId id="602"/>
            <p14:sldId id="547"/>
          </p14:sldIdLst>
        </p14:section>
      </p14:sectionLst>
    </p:ext>
    <p:ext uri="{EFAFB233-063F-42B5-8137-9DF3F51BA10A}">
      <p15:sldGuideLst xmlns:p15="http://schemas.microsoft.com/office/powerpoint/2012/main">
        <p15:guide id="2" pos="234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pos="3749" userDrawn="1">
          <p15:clr>
            <a:srgbClr val="A4A3A4"/>
          </p15:clr>
        </p15:guide>
        <p15:guide id="6" orient="horz" pos="1774" userDrawn="1">
          <p15:clr>
            <a:srgbClr val="A4A3A4"/>
          </p15:clr>
        </p15:guide>
        <p15:guide id="7" pos="551" userDrawn="1">
          <p15:clr>
            <a:srgbClr val="A4A3A4"/>
          </p15:clr>
        </p15:guide>
        <p15:guide id="8" orient="horz" pos="1248" userDrawn="1">
          <p15:clr>
            <a:srgbClr val="A4A3A4"/>
          </p15:clr>
        </p15:guide>
        <p15:guide id="9" orient="horz" pos="4110" userDrawn="1">
          <p15:clr>
            <a:srgbClr val="A4A3A4"/>
          </p15:clr>
        </p15:guide>
        <p15:guide id="10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yga, Anna" initials="GA" lastIdx="13" clrIdx="0">
    <p:extLst>
      <p:ext uri="{19B8F6BF-5375-455C-9EA6-DF929625EA0E}">
        <p15:presenceInfo xmlns:p15="http://schemas.microsoft.com/office/powerpoint/2012/main" userId="S-1-5-21-1901135889-3005122355-2223831710-3660" providerId="AD"/>
      </p:ext>
    </p:extLst>
  </p:cmAuthor>
  <p:cmAuthor id="2" name="Oliver" initials="O" lastIdx="1" clrIdx="1">
    <p:extLst>
      <p:ext uri="{19B8F6BF-5375-455C-9EA6-DF929625EA0E}">
        <p15:presenceInfo xmlns:p15="http://schemas.microsoft.com/office/powerpoint/2012/main" userId="df7ae090af38c2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3287"/>
    <a:srgbClr val="FFFFFF"/>
    <a:srgbClr val="F8F8F8"/>
    <a:srgbClr val="E8EEF5"/>
    <a:srgbClr val="004E84"/>
    <a:srgbClr val="FFA829"/>
    <a:srgbClr val="C1D488"/>
    <a:srgbClr val="8AB419"/>
    <a:srgbClr val="FFB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88" autoAdjust="0"/>
    <p:restoredTop sz="94259" autoAdjust="0"/>
  </p:normalViewPr>
  <p:slideViewPr>
    <p:cSldViewPr snapToGrid="0">
      <p:cViewPr>
        <p:scale>
          <a:sx n="75" d="100"/>
          <a:sy n="75" d="100"/>
        </p:scale>
        <p:origin x="1278" y="774"/>
      </p:cViewPr>
      <p:guideLst>
        <p:guide pos="234"/>
        <p:guide pos="7446"/>
        <p:guide pos="3749"/>
        <p:guide orient="horz" pos="1774"/>
        <p:guide pos="551"/>
        <p:guide orient="horz" pos="1248"/>
        <p:guide orient="horz" pos="4110"/>
        <p:guide orient="horz" pos="2183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2466"/>
    </p:cViewPr>
  </p:sorterViewPr>
  <p:notesViewPr>
    <p:cSldViewPr snapToGrid="0">
      <p:cViewPr varScale="1">
        <p:scale>
          <a:sx n="132" d="100"/>
          <a:sy n="132" d="100"/>
        </p:scale>
        <p:origin x="53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640-47E9-9CE6-7F8820D09E1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640-47E9-9CE6-7F8820D09E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73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40-47E9-9CE6-7F8820D09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89AFD1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8E3-441A-ABDC-1FB3469DB5E6}"/>
              </c:ext>
            </c:extLst>
          </c:dPt>
          <c:dPt>
            <c:idx val="1"/>
            <c:bubble3D val="0"/>
            <c:spPr>
              <a:solidFill>
                <a:srgbClr val="D62E3F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8E3-441A-ABDC-1FB3469DB5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E3-441A-ABDC-1FB3469DB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64AE53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41B-48B0-8DA5-5CCEE2A9AC40}"/>
              </c:ext>
            </c:extLst>
          </c:dPt>
          <c:dPt>
            <c:idx val="1"/>
            <c:bubble3D val="0"/>
            <c:spPr>
              <a:solidFill>
                <a:srgbClr val="377F7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41B-48B0-8DA5-5CCEE2A9AC40}"/>
              </c:ext>
            </c:extLst>
          </c:dPt>
          <c:dPt>
            <c:idx val="2"/>
            <c:bubble3D val="0"/>
            <c:spPr>
              <a:solidFill>
                <a:srgbClr val="AC328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41B-48B0-8DA5-5CCEE2A9A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Completed</c:v>
                </c:pt>
                <c:pt idx="1">
                  <c:v>Open</c:v>
                </c:pt>
                <c:pt idx="2">
                  <c:v>Cancel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18</c:v>
                </c:pt>
                <c:pt idx="1">
                  <c:v>23</c:v>
                </c:pt>
                <c:pt idx="2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1B-48B0-8DA5-5CCEE2A9A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1-4079-8CF3-3E7180AD974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rgbClr val="FFA829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D1-4079-8CF3-3E7180AD974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Data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D1-4079-8CF3-3E7180AD97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6455168"/>
        <c:axId val="536493440"/>
      </c:barChart>
      <c:catAx>
        <c:axId val="53645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6493440"/>
        <c:crosses val="autoZero"/>
        <c:auto val="1"/>
        <c:lblAlgn val="ctr"/>
        <c:lblOffset val="100"/>
        <c:noMultiLvlLbl val="0"/>
      </c:catAx>
      <c:valAx>
        <c:axId val="53649344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4B4B4B">
                  <a:alpha val="12000"/>
                </a:srgb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4E84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645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729731344557539"/>
          <c:y val="0.89320258027989097"/>
          <c:w val="0.52540520239848065"/>
          <c:h val="0.10308339820685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4B4B4B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3BA3-E7DF-4166-8B7E-6FDC07D48CEB}" type="datetimeFigureOut">
              <a:rPr lang="de-AT" smtClean="0"/>
              <a:t>30.10.2025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863E-97DC-4B20-8CC4-14B7D6834C49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1544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833BF-8F45-4E37-8A33-E9D603D9D99D}" type="datetimeFigureOut">
              <a:rPr lang="de-AT" smtClean="0"/>
              <a:t>30.10.2025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1A05-BC2C-4963-BB50-CF36FF1E632A}" type="slidenum">
              <a:rPr lang="de-AT" smtClean="0"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75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with 1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354664" cy="6858000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826524" y="1879460"/>
            <a:ext cx="4669622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>
                <a:solidFill>
                  <a:srgbClr val="8C8282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826125" y="2611920"/>
            <a:ext cx="4670021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aseline="0">
                <a:solidFill>
                  <a:srgbClr val="007BB2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intro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826125" y="3211513"/>
            <a:ext cx="5994400" cy="1538287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06363" y="6498077"/>
            <a:ext cx="3156091" cy="258323"/>
          </a:xfrm>
          <a:prstGeom prst="rect">
            <a:avLst/>
          </a:prstGeom>
        </p:spPr>
        <p:txBody>
          <a:bodyPr/>
          <a:lstStyle>
            <a:lvl1pPr>
              <a:defRPr lang="de-AT" sz="1100" b="0" i="0" baseline="0" smtClean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de-DE" dirty="0"/>
              <a:t>Copyright Info</a:t>
            </a:r>
          </a:p>
        </p:txBody>
      </p:sp>
    </p:spTree>
    <p:extLst>
      <p:ext uri="{BB962C8B-B14F-4D97-AF65-F5344CB8AC3E}">
        <p14:creationId xmlns:p14="http://schemas.microsoft.com/office/powerpoint/2010/main" val="37370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/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8C8282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/>
              <a:t>t</a:t>
            </a:r>
            <a:r>
              <a:rPr lang="pl-PL" dirty="0"/>
              <a:t>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1408327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33851" y="2098303"/>
            <a:ext cx="11284010" cy="3829799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582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82" y="1238287"/>
            <a:ext cx="2169437" cy="1145879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55858" y="3407313"/>
            <a:ext cx="10319159" cy="1688132"/>
          </a:xfrm>
          <a:prstGeom prst="rect">
            <a:avLst/>
          </a:prstGeom>
        </p:spPr>
        <p:txBody>
          <a:bodyPr/>
          <a:lstStyle>
            <a:lvl1pPr algn="ctr">
              <a:defRPr sz="44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dressed</a:t>
            </a:r>
            <a:r>
              <a:rPr lang="de-DE" dirty="0"/>
              <a:t> in </a:t>
            </a:r>
            <a:r>
              <a:rPr lang="de-DE" dirty="0" err="1"/>
              <a:t>overalls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looks</a:t>
            </a:r>
            <a:r>
              <a:rPr lang="de-DE" dirty="0"/>
              <a:t> like </a:t>
            </a:r>
            <a:r>
              <a:rPr lang="de-DE" dirty="0" err="1"/>
              <a:t>work</a:t>
            </a:r>
            <a:r>
              <a:rPr lang="de-DE" dirty="0"/>
              <a:t>.“</a:t>
            </a:r>
          </a:p>
        </p:txBody>
      </p:sp>
    </p:spTree>
    <p:extLst>
      <p:ext uri="{BB962C8B-B14F-4D97-AF65-F5344CB8AC3E}">
        <p14:creationId xmlns:p14="http://schemas.microsoft.com/office/powerpoint/2010/main" val="6294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8C8282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2016252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851" y="2570250"/>
            <a:ext cx="6343041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 </a:t>
            </a:r>
            <a:r>
              <a:rPr lang="en-US" sz="1800" dirty="0" err="1">
                <a:solidFill>
                  <a:srgbClr val="4B4B4B"/>
                </a:solidFill>
              </a:rPr>
              <a:t>Etiam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eget</a:t>
            </a:r>
            <a:r>
              <a:rPr lang="en-US" sz="1800" dirty="0">
                <a:solidFill>
                  <a:srgbClr val="4B4B4B"/>
                </a:solidFill>
              </a:rPr>
              <a:t> quam lacus. </a:t>
            </a:r>
            <a:r>
              <a:rPr lang="en-US" sz="1800" dirty="0" err="1">
                <a:solidFill>
                  <a:srgbClr val="4B4B4B"/>
                </a:solidFill>
              </a:rPr>
              <a:t>Vivamus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laoreet</a:t>
            </a:r>
            <a:r>
              <a:rPr lang="en-US" sz="1800" dirty="0">
                <a:solidFill>
                  <a:srgbClr val="4B4B4B"/>
                </a:solidFill>
              </a:rPr>
              <a:t> tempus lacus, in </a:t>
            </a:r>
            <a:r>
              <a:rPr lang="en-US" sz="1800" dirty="0" err="1">
                <a:solidFill>
                  <a:srgbClr val="4B4B4B"/>
                </a:solidFill>
              </a:rPr>
              <a:t>ultricies</a:t>
            </a:r>
            <a:r>
              <a:rPr lang="en-US" sz="1800" dirty="0">
                <a:solidFill>
                  <a:srgbClr val="4B4B4B"/>
                </a:solidFill>
              </a:rPr>
              <a:t>. 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</a:t>
            </a:r>
          </a:p>
        </p:txBody>
      </p:sp>
      <p:cxnSp>
        <p:nvCxnSpPr>
          <p:cNvPr id="16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 userDrawn="1"/>
        </p:nvCxnSpPr>
        <p:spPr>
          <a:xfrm>
            <a:off x="7766044" y="23673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platzhalt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339116" y="2339030"/>
            <a:ext cx="1770005" cy="3698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339116" y="2893028"/>
            <a:ext cx="3015655" cy="8607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>
                <a:solidFill>
                  <a:srgbClr val="8AB419"/>
                </a:solidFill>
              </a:defRPr>
            </a:lvl1pPr>
          </a:lstStyle>
          <a:p>
            <a:pPr lvl="0"/>
            <a:r>
              <a:rPr lang="de-DE" dirty="0" err="1"/>
              <a:t>Number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8339116" y="3753753"/>
            <a:ext cx="2031513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Standard Text</a:t>
            </a:r>
          </a:p>
        </p:txBody>
      </p:sp>
    </p:spTree>
    <p:extLst>
      <p:ext uri="{BB962C8B-B14F-4D97-AF65-F5344CB8AC3E}">
        <p14:creationId xmlns:p14="http://schemas.microsoft.com/office/powerpoint/2010/main" val="28527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8C8282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1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/no Standar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37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8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4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08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295" y="365126"/>
            <a:ext cx="7789876" cy="54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 err="1"/>
              <a:t>text</a:t>
            </a:r>
            <a:endParaRPr lang="de-AT" dirty="0"/>
          </a:p>
        </p:txBody>
      </p:sp>
      <p:sp>
        <p:nvSpPr>
          <p:cNvPr id="3" name="Textfeld 2"/>
          <p:cNvSpPr txBox="1"/>
          <p:nvPr userDrawn="1"/>
        </p:nvSpPr>
        <p:spPr>
          <a:xfrm>
            <a:off x="11289419" y="6205395"/>
            <a:ext cx="61915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nn-NO" sz="1400" dirty="0"/>
              <a:t>| </a:t>
            </a:r>
            <a:fld id="{93023B31-02BD-4CAF-9635-AF692B4824AD}" type="slidenum">
              <a:rPr lang="nn-NO" sz="1400" smtClean="0">
                <a:solidFill>
                  <a:schemeClr val="tx2"/>
                </a:solidFill>
              </a:rPr>
              <a:pPr/>
              <a:t>‹#›</a:t>
            </a:fld>
            <a:endParaRPr lang="de-AT" sz="1400" b="1" dirty="0" err="1">
              <a:solidFill>
                <a:schemeClr val="tx2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DB8D18-706E-CE55-B099-5C6E7F198EBF}"/>
              </a:ext>
            </a:extLst>
          </p:cNvPr>
          <p:cNvSpPr txBox="1"/>
          <p:nvPr userDrawn="1"/>
        </p:nvSpPr>
        <p:spPr>
          <a:xfrm>
            <a:off x="16157050" y="201107"/>
            <a:ext cx="65" cy="6155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endParaRPr lang="de-DE" sz="4000" b="1" dirty="0" err="1">
              <a:solidFill>
                <a:srgbClr val="004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  <p:sldLayoutId id="2147483682" r:id="rId3"/>
    <p:sldLayoutId id="2147483689" r:id="rId4"/>
    <p:sldLayoutId id="2147483696" r:id="rId5"/>
    <p:sldLayoutId id="2147483698" r:id="rId6"/>
    <p:sldLayoutId id="2147483697" r:id="rId7"/>
    <p:sldLayoutId id="2147483715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8C8282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7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E8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FD2DC581-C076-A17E-A34A-210281A75455}"/>
              </a:ext>
            </a:extLst>
          </p:cNvPr>
          <p:cNvSpPr/>
          <p:nvPr/>
        </p:nvSpPr>
        <p:spPr>
          <a:xfrm>
            <a:off x="9048308" y="3710756"/>
            <a:ext cx="4019106" cy="4019106"/>
          </a:xfrm>
          <a:prstGeom prst="ellipse">
            <a:avLst/>
          </a:prstGeom>
          <a:solidFill>
            <a:srgbClr val="5D7997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2"/>
          <p:cNvSpPr txBox="1">
            <a:spLocks/>
          </p:cNvSpPr>
          <p:nvPr/>
        </p:nvSpPr>
        <p:spPr>
          <a:xfrm>
            <a:off x="815647" y="3059166"/>
            <a:ext cx="6083177" cy="1094852"/>
          </a:xfrm>
          <a:prstGeom prst="rect">
            <a:avLst/>
          </a:prstGeom>
          <a:noFill/>
        </p:spPr>
        <p:txBody>
          <a:bodyPr lIns="0" rIns="0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8C8282"/>
                </a:solidFill>
                <a:latin typeface="+mn-lt"/>
              </a:rPr>
              <a:t>Name of</a:t>
            </a:r>
          </a:p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8C8282"/>
                </a:solidFill>
                <a:latin typeface="+mn-lt"/>
              </a:rPr>
              <a:t>presentation.</a:t>
            </a:r>
            <a:endParaRPr lang="de-AT" sz="4400" b="1" dirty="0">
              <a:solidFill>
                <a:srgbClr val="8C8282"/>
              </a:solidFill>
              <a:latin typeface="+mn-lt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878195" y="4445555"/>
            <a:ext cx="3580804" cy="1471361"/>
          </a:xfrm>
          <a:prstGeom prst="rect">
            <a:avLst/>
          </a:prstGeom>
          <a:noFill/>
        </p:spPr>
        <p:txBody>
          <a:bodyPr vert="horz" wrap="none" lIns="0" tIns="18000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0" kern="1200" spc="1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baseline="30000" dirty="0">
                <a:solidFill>
                  <a:srgbClr val="8C8282"/>
                </a:solidFill>
                <a:latin typeface="+mn-lt"/>
              </a:rPr>
              <a:t>Place </a:t>
            </a:r>
            <a:r>
              <a:rPr lang="de-DE" sz="2400" baseline="30000" dirty="0">
                <a:solidFill>
                  <a:srgbClr val="8C8282"/>
                </a:solidFill>
                <a:latin typeface="+mn-lt"/>
              </a:rPr>
              <a:t>| </a:t>
            </a:r>
            <a:r>
              <a:rPr lang="de-DE" sz="2400" b="1" baseline="30000" dirty="0">
                <a:solidFill>
                  <a:srgbClr val="8C8282"/>
                </a:solidFill>
                <a:latin typeface="+mn-lt"/>
              </a:rPr>
              <a:t>Date</a:t>
            </a:r>
            <a:br>
              <a:rPr lang="de-DE" sz="2400" b="1" baseline="30000" dirty="0">
                <a:solidFill>
                  <a:srgbClr val="8C8282"/>
                </a:solidFill>
                <a:latin typeface="+mn-lt"/>
              </a:rPr>
            </a:br>
            <a:r>
              <a:rPr lang="de-DE" sz="2400" b="1" baseline="30000" dirty="0">
                <a:solidFill>
                  <a:srgbClr val="8C8282"/>
                </a:solidFill>
                <a:latin typeface="+mn-lt"/>
              </a:rPr>
              <a:t>Speaker</a:t>
            </a:r>
            <a:br>
              <a:rPr lang="de-DE" sz="2400" b="1" baseline="30000" dirty="0">
                <a:solidFill>
                  <a:srgbClr val="8C8282"/>
                </a:solidFill>
                <a:latin typeface="+mn-lt"/>
              </a:rPr>
            </a:br>
            <a:br>
              <a:rPr lang="de-DE" sz="2400" b="1" baseline="30000" dirty="0">
                <a:solidFill>
                  <a:srgbClr val="8C8282"/>
                </a:solidFill>
                <a:latin typeface="+mn-lt"/>
              </a:rPr>
            </a:br>
            <a:r>
              <a:rPr lang="de-DE" sz="2400" b="1" baseline="30000" dirty="0" err="1">
                <a:solidFill>
                  <a:srgbClr val="8C8282"/>
                </a:solidFill>
                <a:latin typeface="+mn-lt"/>
              </a:rPr>
              <a:t>interreg-baltic.eu/project/XXXX</a:t>
            </a:r>
            <a:endParaRPr lang="de-DE" sz="2400" baseline="30000" dirty="0">
              <a:solidFill>
                <a:srgbClr val="8C8282"/>
              </a:solidFill>
              <a:latin typeface="+mn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49335E3-BF03-3CBE-E044-65824BA9CB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861602"/>
            <a:ext cx="4686935" cy="198234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4E057BB-7D73-8A8A-920B-B38F68ED37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431" y="4152399"/>
            <a:ext cx="3141245" cy="31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1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Table</a:t>
            </a:r>
            <a:r>
              <a:rPr lang="pl-PL" dirty="0"/>
              <a:t>.</a:t>
            </a:r>
            <a:endParaRPr lang="de-AT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40BB0DF-BF82-422E-B4A6-3047FAE8D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278970"/>
              </p:ext>
            </p:extLst>
          </p:nvPr>
        </p:nvGraphicFramePr>
        <p:xfrm>
          <a:off x="623890" y="1506878"/>
          <a:ext cx="11196634" cy="407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340">
                  <a:extLst>
                    <a:ext uri="{9D8B030D-6E8A-4147-A177-3AD203B41FA5}">
                      <a16:colId xmlns:a16="http://schemas.microsoft.com/office/drawing/2014/main" val="177502411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5692536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48344792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2335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Etiam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Sed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Rhoncus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Pellentesque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889805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Nam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445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  <p:pic>
        <p:nvPicPr>
          <p:cNvPr id="5" name="Grafik 3">
            <a:extLst>
              <a:ext uri="{FF2B5EF4-FFF2-40B4-BE49-F238E27FC236}">
                <a16:creationId xmlns:a16="http://schemas.microsoft.com/office/drawing/2014/main" id="{B43D2A3E-B07E-4FA8-9C67-360DF304AC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14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Comparison</a:t>
            </a:r>
            <a:r>
              <a:rPr lang="pl-PL" sz="4900" dirty="0"/>
              <a:t>.</a:t>
            </a:r>
            <a:endParaRPr lang="de-AT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A7999C4D-D0CB-43F3-8AFC-D3D0831EC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29665"/>
              </p:ext>
            </p:extLst>
          </p:nvPr>
        </p:nvGraphicFramePr>
        <p:xfrm>
          <a:off x="595607" y="1616500"/>
          <a:ext cx="10518244" cy="393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255">
                  <a:extLst>
                    <a:ext uri="{9D8B030D-6E8A-4147-A177-3AD203B41FA5}">
                      <a16:colId xmlns:a16="http://schemas.microsoft.com/office/drawing/2014/main" val="2500372053"/>
                    </a:ext>
                  </a:extLst>
                </a:gridCol>
                <a:gridCol w="2400896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2264093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</a:tblGrid>
              <a:tr h="950596">
                <a:tc>
                  <a:txBody>
                    <a:bodyPr/>
                    <a:lstStyle/>
                    <a:p>
                      <a:pPr algn="l"/>
                      <a:r>
                        <a:rPr lang="en-US" sz="2000" b="1" cap="all" baseline="0" dirty="0">
                          <a:solidFill>
                            <a:schemeClr val="tx2"/>
                          </a:solidFill>
                          <a:latin typeface="+mn-lt"/>
                        </a:rPr>
                        <a:t>Dimensions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A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splitting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B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leveraging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89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524283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74924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589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5713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7BB2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1F64CCB-CF4C-45C4-9D3D-D32A35035B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0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843588" y="3415857"/>
            <a:ext cx="6720427" cy="1784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de-AT" sz="2000" dirty="0">
                <a:solidFill>
                  <a:srgbClr val="4B4B4B"/>
                </a:solidFill>
              </a:rPr>
              <a:t>Project data…</a:t>
            </a:r>
            <a:endParaRPr lang="en-US" sz="2000" dirty="0">
              <a:solidFill>
                <a:srgbClr val="4B4B4B"/>
              </a:solidFill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832955" y="2785736"/>
            <a:ext cx="4729117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8C8282"/>
                </a:solidFill>
              </a:rPr>
              <a:t>Contacts</a:t>
            </a:r>
            <a:endParaRPr lang="en-US" sz="4000" dirty="0">
              <a:solidFill>
                <a:srgbClr val="8C828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471BB78-CD70-EC16-178D-5ADD9FEC9F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510727"/>
            <a:ext cx="4686935" cy="198234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88FBEB93-3BB5-9946-470A-757FB0D24B85}"/>
              </a:ext>
            </a:extLst>
          </p:cNvPr>
          <p:cNvSpPr txBox="1"/>
          <p:nvPr/>
        </p:nvSpPr>
        <p:spPr>
          <a:xfrm>
            <a:off x="877802" y="5641908"/>
            <a:ext cx="9056190" cy="7651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ts val="2000"/>
              </a:lnSpc>
            </a:pPr>
            <a:r>
              <a:rPr lang="de-AT" sz="2000" dirty="0">
                <a:solidFill>
                  <a:srgbClr val="007BB2"/>
                </a:solidFill>
              </a:rPr>
              <a:t>Placeholder for statement highlighting the support from Interreg</a:t>
            </a:r>
          </a:p>
        </p:txBody>
      </p:sp>
    </p:spTree>
    <p:extLst>
      <p:ext uri="{BB962C8B-B14F-4D97-AF65-F5344CB8AC3E}">
        <p14:creationId xmlns:p14="http://schemas.microsoft.com/office/powerpoint/2010/main" val="425613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6DD797-6192-456E-86F9-AB5138ACFD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1277044"/>
            <a:ext cx="3624652" cy="3899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3486C6-088E-42D2-930F-ABF71CC47B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932" y="1528076"/>
            <a:ext cx="3155223" cy="33972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3E82A4-4302-4F71-8583-B83760133D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959" y="1346590"/>
            <a:ext cx="3558409" cy="3829799"/>
          </a:xfrm>
          <a:prstGeom prst="rect">
            <a:avLst/>
          </a:prstGeom>
        </p:spPr>
      </p:pic>
      <p:sp>
        <p:nvSpPr>
          <p:cNvPr id="6" name="TextBox 15">
            <a:extLst>
              <a:ext uri="{FF2B5EF4-FFF2-40B4-BE49-F238E27FC236}">
                <a16:creationId xmlns:a16="http://schemas.microsoft.com/office/drawing/2014/main" id="{E9C013F1-3633-4016-8EED-61DB67EF2E17}"/>
              </a:ext>
            </a:extLst>
          </p:cNvPr>
          <p:cNvSpPr txBox="1"/>
          <p:nvPr/>
        </p:nvSpPr>
        <p:spPr>
          <a:xfrm>
            <a:off x="352425" y="376285"/>
            <a:ext cx="7439025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000" b="1" dirty="0">
                <a:solidFill>
                  <a:srgbClr val="004E84"/>
                </a:solidFill>
              </a:rPr>
              <a:t>ICONS: </a:t>
            </a:r>
            <a:r>
              <a:rPr lang="en-US" sz="4000" b="1" dirty="0" err="1">
                <a:solidFill>
                  <a:srgbClr val="004E84"/>
                </a:solidFill>
              </a:rPr>
              <a:t>copy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paste</a:t>
            </a:r>
            <a:r>
              <a:rPr lang="pl-PL" sz="4000" b="1" dirty="0">
                <a:solidFill>
                  <a:srgbClr val="004E84"/>
                </a:solidFill>
              </a:rPr>
              <a:t>: 3 </a:t>
            </a:r>
            <a:r>
              <a:rPr lang="pl-PL" sz="4000" b="1" dirty="0" err="1">
                <a:solidFill>
                  <a:srgbClr val="004E84"/>
                </a:solidFill>
              </a:rPr>
              <a:t>formats</a:t>
            </a:r>
            <a:endParaRPr lang="en-US" sz="4000" b="1" dirty="0">
              <a:solidFill>
                <a:srgbClr val="004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32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2425" y="376285"/>
            <a:ext cx="7439025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000" b="1" dirty="0">
                <a:solidFill>
                  <a:srgbClr val="004E84"/>
                </a:solidFill>
              </a:rPr>
              <a:t>ICONS: </a:t>
            </a:r>
            <a:r>
              <a:rPr lang="en-US" sz="4000" b="1" dirty="0" err="1">
                <a:solidFill>
                  <a:srgbClr val="004E84"/>
                </a:solidFill>
              </a:rPr>
              <a:t>copy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paste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recolour</a:t>
            </a:r>
            <a:endParaRPr lang="en-US" sz="4000" b="1" dirty="0">
              <a:solidFill>
                <a:srgbClr val="004E84"/>
              </a:solidFill>
            </a:endParaRPr>
          </a:p>
        </p:txBody>
      </p:sp>
      <p:cxnSp>
        <p:nvCxnSpPr>
          <p:cNvPr id="3" name="Gerader Verbinder 2"/>
          <p:cNvCxnSpPr>
            <a:cxnSpLocks/>
          </p:cNvCxnSpPr>
          <p:nvPr/>
        </p:nvCxnSpPr>
        <p:spPr>
          <a:xfrm>
            <a:off x="392741" y="1146324"/>
            <a:ext cx="11175483" cy="0"/>
          </a:xfrm>
          <a:prstGeom prst="line">
            <a:avLst/>
          </a:prstGeom>
          <a:ln w="12700" cap="flat" cmpd="sng">
            <a:prstDash val="solid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6587250" y="2238487"/>
            <a:ext cx="232950" cy="227469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7826002" y="2233006"/>
            <a:ext cx="221988" cy="238431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5976096" y="2233006"/>
            <a:ext cx="221990" cy="238431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7203885" y="2238487"/>
            <a:ext cx="232952" cy="227469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9070235" y="2238487"/>
            <a:ext cx="205544" cy="227469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8442636" y="2249449"/>
            <a:ext cx="221990" cy="205544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1034792" y="2882797"/>
            <a:ext cx="227469" cy="202805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29118" y="2870464"/>
            <a:ext cx="205546" cy="227471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624020" y="2843058"/>
            <a:ext cx="287764" cy="282283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2240656" y="2843058"/>
            <a:ext cx="287762" cy="282283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857291" y="2843058"/>
            <a:ext cx="287764" cy="282283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3473928" y="2843058"/>
            <a:ext cx="287762" cy="282283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8409749" y="3548494"/>
            <a:ext cx="287764" cy="71255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9081197" y="3548494"/>
            <a:ext cx="175398" cy="71255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025426" y="2912944"/>
            <a:ext cx="120587" cy="142511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5397830" y="2921166"/>
            <a:ext cx="142511" cy="126067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4781194" y="2921166"/>
            <a:ext cx="145253" cy="126067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4175521" y="2912944"/>
            <a:ext cx="120587" cy="142511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7842445" y="2930757"/>
            <a:ext cx="186361" cy="106885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7225809" y="2928016"/>
            <a:ext cx="189103" cy="112366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8497448" y="2892389"/>
            <a:ext cx="112366" cy="183621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6647543" y="2892389"/>
            <a:ext cx="109624" cy="183621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6554363" y="3504644"/>
            <a:ext cx="298725" cy="153474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4701717" y="3504644"/>
            <a:ext cx="298725" cy="153474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5392348" y="3433389"/>
            <a:ext cx="153474" cy="30420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6008983" y="3433389"/>
            <a:ext cx="153474" cy="30420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31"/>
          <p:cNvSpPr>
            <a:spLocks noChangeArrowheads="1"/>
          </p:cNvSpPr>
          <p:nvPr/>
        </p:nvSpPr>
        <p:spPr bwMode="auto">
          <a:xfrm>
            <a:off x="7247734" y="3425166"/>
            <a:ext cx="142511" cy="309688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32"/>
          <p:cNvSpPr>
            <a:spLocks noChangeArrowheads="1"/>
          </p:cNvSpPr>
          <p:nvPr/>
        </p:nvSpPr>
        <p:spPr bwMode="auto">
          <a:xfrm>
            <a:off x="3473928" y="2205600"/>
            <a:ext cx="287762" cy="293243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2901141" y="2222043"/>
            <a:ext cx="200065" cy="260356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2284507" y="2205600"/>
            <a:ext cx="200063" cy="293243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4197446" y="2222043"/>
            <a:ext cx="76736" cy="260356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4753787" y="2222043"/>
            <a:ext cx="200065" cy="260356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2289988" y="3482750"/>
            <a:ext cx="142511" cy="271318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9130528" y="2912944"/>
            <a:ext cx="82218" cy="142511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462006" y="3543013"/>
            <a:ext cx="145253" cy="82218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1078642" y="3543013"/>
            <a:ext cx="145251" cy="82218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1722683" y="3510126"/>
            <a:ext cx="82218" cy="14525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4185868" y="3504644"/>
            <a:ext cx="145253" cy="271318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43"/>
          <p:cNvSpPr>
            <a:spLocks noChangeArrowheads="1"/>
          </p:cNvSpPr>
          <p:nvPr/>
        </p:nvSpPr>
        <p:spPr bwMode="auto">
          <a:xfrm>
            <a:off x="3484890" y="3510126"/>
            <a:ext cx="265838" cy="14525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4"/>
          <p:cNvSpPr>
            <a:spLocks noChangeArrowheads="1"/>
          </p:cNvSpPr>
          <p:nvPr/>
        </p:nvSpPr>
        <p:spPr bwMode="auto">
          <a:xfrm>
            <a:off x="2868254" y="3510126"/>
            <a:ext cx="265839" cy="14525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91"/>
          <p:cNvSpPr>
            <a:spLocks noChangeArrowheads="1"/>
          </p:cNvSpPr>
          <p:nvPr/>
        </p:nvSpPr>
        <p:spPr bwMode="auto">
          <a:xfrm>
            <a:off x="478449" y="1591705"/>
            <a:ext cx="109624" cy="282281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92"/>
          <p:cNvSpPr>
            <a:spLocks noChangeArrowheads="1"/>
          </p:cNvSpPr>
          <p:nvPr/>
        </p:nvSpPr>
        <p:spPr bwMode="auto">
          <a:xfrm>
            <a:off x="1629502" y="1591705"/>
            <a:ext cx="276801" cy="282281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93"/>
          <p:cNvSpPr>
            <a:spLocks noChangeArrowheads="1"/>
          </p:cNvSpPr>
          <p:nvPr/>
        </p:nvSpPr>
        <p:spPr bwMode="auto">
          <a:xfrm>
            <a:off x="1067680" y="1578001"/>
            <a:ext cx="164436" cy="306948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94"/>
          <p:cNvSpPr>
            <a:spLocks noChangeArrowheads="1"/>
          </p:cNvSpPr>
          <p:nvPr/>
        </p:nvSpPr>
        <p:spPr bwMode="auto">
          <a:xfrm>
            <a:off x="352382" y="2205600"/>
            <a:ext cx="326132" cy="331612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95"/>
          <p:cNvSpPr>
            <a:spLocks noChangeArrowheads="1"/>
          </p:cNvSpPr>
          <p:nvPr/>
        </p:nvSpPr>
        <p:spPr bwMode="auto">
          <a:xfrm>
            <a:off x="1012867" y="2208339"/>
            <a:ext cx="276800" cy="276801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96"/>
          <p:cNvSpPr>
            <a:spLocks noChangeArrowheads="1"/>
          </p:cNvSpPr>
          <p:nvPr/>
        </p:nvSpPr>
        <p:spPr bwMode="auto">
          <a:xfrm>
            <a:off x="9026385" y="1651998"/>
            <a:ext cx="282281" cy="156213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97"/>
          <p:cNvSpPr>
            <a:spLocks noChangeArrowheads="1"/>
          </p:cNvSpPr>
          <p:nvPr/>
        </p:nvSpPr>
        <p:spPr bwMode="auto">
          <a:xfrm>
            <a:off x="2923066" y="1638294"/>
            <a:ext cx="153474" cy="194584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98"/>
          <p:cNvSpPr>
            <a:spLocks noChangeArrowheads="1"/>
          </p:cNvSpPr>
          <p:nvPr/>
        </p:nvSpPr>
        <p:spPr bwMode="auto">
          <a:xfrm>
            <a:off x="3646585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99"/>
          <p:cNvSpPr>
            <a:spLocks noChangeArrowheads="1"/>
          </p:cNvSpPr>
          <p:nvPr/>
        </p:nvSpPr>
        <p:spPr bwMode="auto">
          <a:xfrm>
            <a:off x="3536960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100"/>
          <p:cNvSpPr>
            <a:spLocks noChangeArrowheads="1"/>
          </p:cNvSpPr>
          <p:nvPr/>
        </p:nvSpPr>
        <p:spPr bwMode="auto">
          <a:xfrm>
            <a:off x="4123449" y="1627332"/>
            <a:ext cx="221990" cy="216508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101"/>
          <p:cNvSpPr>
            <a:spLocks noChangeArrowheads="1"/>
          </p:cNvSpPr>
          <p:nvPr/>
        </p:nvSpPr>
        <p:spPr bwMode="auto">
          <a:xfrm>
            <a:off x="4759269" y="1643775"/>
            <a:ext cx="186361" cy="180880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102"/>
          <p:cNvSpPr>
            <a:spLocks noChangeArrowheads="1"/>
          </p:cNvSpPr>
          <p:nvPr/>
        </p:nvSpPr>
        <p:spPr bwMode="auto">
          <a:xfrm>
            <a:off x="5332055" y="1643775"/>
            <a:ext cx="274061" cy="180880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103"/>
          <p:cNvSpPr>
            <a:spLocks noChangeArrowheads="1"/>
          </p:cNvSpPr>
          <p:nvPr/>
        </p:nvSpPr>
        <p:spPr bwMode="auto">
          <a:xfrm>
            <a:off x="5948690" y="1643775"/>
            <a:ext cx="276801" cy="180880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104"/>
          <p:cNvSpPr>
            <a:spLocks noChangeArrowheads="1"/>
          </p:cNvSpPr>
          <p:nvPr/>
        </p:nvSpPr>
        <p:spPr bwMode="auto">
          <a:xfrm>
            <a:off x="6609175" y="1643775"/>
            <a:ext cx="186361" cy="180880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105"/>
          <p:cNvSpPr>
            <a:spLocks noChangeArrowheads="1"/>
          </p:cNvSpPr>
          <p:nvPr/>
        </p:nvSpPr>
        <p:spPr bwMode="auto">
          <a:xfrm>
            <a:off x="7225809" y="1643775"/>
            <a:ext cx="189103" cy="180880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107"/>
          <p:cNvSpPr>
            <a:spLocks noChangeArrowheads="1"/>
          </p:cNvSpPr>
          <p:nvPr/>
        </p:nvSpPr>
        <p:spPr bwMode="auto">
          <a:xfrm>
            <a:off x="7815039" y="1610888"/>
            <a:ext cx="243912" cy="241173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108"/>
          <p:cNvSpPr>
            <a:spLocks noChangeArrowheads="1"/>
          </p:cNvSpPr>
          <p:nvPr/>
        </p:nvSpPr>
        <p:spPr bwMode="auto">
          <a:xfrm>
            <a:off x="8415230" y="1591705"/>
            <a:ext cx="274061" cy="282281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16"/>
          <p:cNvSpPr>
            <a:spLocks noChangeArrowheads="1"/>
          </p:cNvSpPr>
          <p:nvPr/>
        </p:nvSpPr>
        <p:spPr bwMode="auto">
          <a:xfrm>
            <a:off x="2321115" y="1627332"/>
            <a:ext cx="173436" cy="274826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6"/>
          <p:cNvSpPr>
            <a:spLocks noChangeArrowheads="1"/>
          </p:cNvSpPr>
          <p:nvPr/>
        </p:nvSpPr>
        <p:spPr bwMode="auto">
          <a:xfrm>
            <a:off x="11234803" y="2860128"/>
            <a:ext cx="280164" cy="248143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7"/>
          <p:cNvSpPr>
            <a:spLocks noChangeArrowheads="1"/>
          </p:cNvSpPr>
          <p:nvPr/>
        </p:nvSpPr>
        <p:spPr bwMode="auto">
          <a:xfrm>
            <a:off x="10634455" y="2860128"/>
            <a:ext cx="280162" cy="248143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8"/>
          <p:cNvSpPr>
            <a:spLocks noChangeArrowheads="1"/>
          </p:cNvSpPr>
          <p:nvPr/>
        </p:nvSpPr>
        <p:spPr bwMode="auto">
          <a:xfrm>
            <a:off x="2267297" y="4095171"/>
            <a:ext cx="216127" cy="149420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9"/>
          <p:cNvSpPr>
            <a:spLocks noChangeArrowheads="1"/>
          </p:cNvSpPr>
          <p:nvPr/>
        </p:nvSpPr>
        <p:spPr bwMode="auto">
          <a:xfrm>
            <a:off x="1080041" y="4095171"/>
            <a:ext cx="301510" cy="149420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0"/>
          <p:cNvSpPr>
            <a:spLocks noChangeArrowheads="1"/>
          </p:cNvSpPr>
          <p:nvPr/>
        </p:nvSpPr>
        <p:spPr bwMode="auto">
          <a:xfrm>
            <a:off x="1732371" y="4081830"/>
            <a:ext cx="184106" cy="176102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98"/>
          <p:cNvSpPr>
            <a:spLocks noChangeArrowheads="1"/>
          </p:cNvSpPr>
          <p:nvPr/>
        </p:nvSpPr>
        <p:spPr bwMode="auto">
          <a:xfrm>
            <a:off x="2834244" y="4097839"/>
            <a:ext cx="258819" cy="144084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113"/>
          <p:cNvSpPr>
            <a:spLocks noChangeArrowheads="1"/>
          </p:cNvSpPr>
          <p:nvPr/>
        </p:nvSpPr>
        <p:spPr bwMode="auto">
          <a:xfrm>
            <a:off x="513096" y="4095171"/>
            <a:ext cx="216125" cy="149420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21"/>
          <p:cNvSpPr>
            <a:spLocks noChangeArrowheads="1"/>
          </p:cNvSpPr>
          <p:nvPr/>
        </p:nvSpPr>
        <p:spPr bwMode="auto">
          <a:xfrm>
            <a:off x="7779222" y="3446071"/>
            <a:ext cx="269491" cy="248143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131"/>
          <p:cNvSpPr>
            <a:spLocks noChangeArrowheads="1"/>
          </p:cNvSpPr>
          <p:nvPr/>
        </p:nvSpPr>
        <p:spPr bwMode="auto">
          <a:xfrm>
            <a:off x="7771456" y="4069823"/>
            <a:ext cx="301509" cy="200116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132"/>
          <p:cNvSpPr>
            <a:spLocks noChangeArrowheads="1"/>
          </p:cNvSpPr>
          <p:nvPr/>
        </p:nvSpPr>
        <p:spPr bwMode="auto">
          <a:xfrm>
            <a:off x="8423780" y="40698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134"/>
          <p:cNvSpPr>
            <a:spLocks noChangeArrowheads="1"/>
          </p:cNvSpPr>
          <p:nvPr/>
        </p:nvSpPr>
        <p:spPr bwMode="auto">
          <a:xfrm>
            <a:off x="10666473" y="3487903"/>
            <a:ext cx="216125" cy="274828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137"/>
          <p:cNvSpPr>
            <a:spLocks noChangeArrowheads="1"/>
          </p:cNvSpPr>
          <p:nvPr/>
        </p:nvSpPr>
        <p:spPr bwMode="auto">
          <a:xfrm>
            <a:off x="1654146" y="2257562"/>
            <a:ext cx="301510" cy="242807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139"/>
          <p:cNvSpPr>
            <a:spLocks noChangeArrowheads="1"/>
          </p:cNvSpPr>
          <p:nvPr/>
        </p:nvSpPr>
        <p:spPr bwMode="auto">
          <a:xfrm>
            <a:off x="5389587" y="2224699"/>
            <a:ext cx="301509" cy="242807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11266821" y="3487903"/>
            <a:ext cx="216127" cy="274828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165"/>
          <p:cNvSpPr>
            <a:spLocks noChangeArrowheads="1"/>
          </p:cNvSpPr>
          <p:nvPr/>
        </p:nvSpPr>
        <p:spPr bwMode="auto">
          <a:xfrm>
            <a:off x="3443883" y="4068489"/>
            <a:ext cx="301509" cy="202785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10"/>
          <p:cNvSpPr>
            <a:spLocks noChangeArrowheads="1"/>
          </p:cNvSpPr>
          <p:nvPr/>
        </p:nvSpPr>
        <p:spPr bwMode="auto">
          <a:xfrm>
            <a:off x="10126666" y="2834189"/>
            <a:ext cx="300020" cy="300021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>
            <a:off x="11212208" y="1548572"/>
            <a:ext cx="261487" cy="261487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43"/>
          <p:cNvSpPr>
            <a:spLocks noChangeArrowheads="1"/>
          </p:cNvSpPr>
          <p:nvPr/>
        </p:nvSpPr>
        <p:spPr bwMode="auto">
          <a:xfrm>
            <a:off x="10159695" y="1605766"/>
            <a:ext cx="233960" cy="239465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95"/>
          <p:cNvSpPr>
            <a:spLocks noChangeArrowheads="1"/>
          </p:cNvSpPr>
          <p:nvPr/>
        </p:nvSpPr>
        <p:spPr bwMode="auto">
          <a:xfrm>
            <a:off x="10132170" y="3452685"/>
            <a:ext cx="289010" cy="255982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125"/>
          <p:cNvSpPr>
            <a:spLocks noChangeArrowheads="1"/>
          </p:cNvSpPr>
          <p:nvPr/>
        </p:nvSpPr>
        <p:spPr bwMode="auto">
          <a:xfrm>
            <a:off x="10137676" y="2203055"/>
            <a:ext cx="278001" cy="28350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128"/>
          <p:cNvSpPr>
            <a:spLocks noChangeArrowheads="1"/>
          </p:cNvSpPr>
          <p:nvPr/>
        </p:nvSpPr>
        <p:spPr bwMode="auto">
          <a:xfrm>
            <a:off x="9507356" y="1578241"/>
            <a:ext cx="300022" cy="294515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130"/>
          <p:cNvSpPr>
            <a:spLocks noChangeArrowheads="1"/>
          </p:cNvSpPr>
          <p:nvPr/>
        </p:nvSpPr>
        <p:spPr bwMode="auto">
          <a:xfrm>
            <a:off x="10617940" y="1632916"/>
            <a:ext cx="278003" cy="187170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150"/>
          <p:cNvSpPr>
            <a:spLocks noChangeArrowheads="1"/>
          </p:cNvSpPr>
          <p:nvPr/>
        </p:nvSpPr>
        <p:spPr bwMode="auto">
          <a:xfrm>
            <a:off x="9518366" y="2203055"/>
            <a:ext cx="278003" cy="28350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157"/>
          <p:cNvSpPr>
            <a:spLocks noChangeArrowheads="1"/>
          </p:cNvSpPr>
          <p:nvPr/>
        </p:nvSpPr>
        <p:spPr bwMode="auto">
          <a:xfrm>
            <a:off x="9518366" y="3491220"/>
            <a:ext cx="278003" cy="181664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162"/>
          <p:cNvSpPr>
            <a:spLocks noChangeArrowheads="1"/>
          </p:cNvSpPr>
          <p:nvPr/>
        </p:nvSpPr>
        <p:spPr bwMode="auto">
          <a:xfrm>
            <a:off x="11253765" y="2224699"/>
            <a:ext cx="244970" cy="247725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163"/>
          <p:cNvSpPr>
            <a:spLocks noChangeArrowheads="1"/>
          </p:cNvSpPr>
          <p:nvPr/>
        </p:nvSpPr>
        <p:spPr bwMode="auto">
          <a:xfrm>
            <a:off x="10634455" y="2224699"/>
            <a:ext cx="242218" cy="247725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164"/>
          <p:cNvSpPr>
            <a:spLocks noChangeArrowheads="1"/>
          </p:cNvSpPr>
          <p:nvPr/>
        </p:nvSpPr>
        <p:spPr bwMode="auto">
          <a:xfrm>
            <a:off x="9551396" y="2860337"/>
            <a:ext cx="244972" cy="247725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10"/>
          <p:cNvSpPr>
            <a:spLocks/>
          </p:cNvSpPr>
          <p:nvPr/>
        </p:nvSpPr>
        <p:spPr bwMode="auto">
          <a:xfrm>
            <a:off x="5321642" y="4039423"/>
            <a:ext cx="261895" cy="2609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51"/>
          <p:cNvSpPr>
            <a:spLocks/>
          </p:cNvSpPr>
          <p:nvPr/>
        </p:nvSpPr>
        <p:spPr bwMode="auto">
          <a:xfrm>
            <a:off x="4096212" y="4051283"/>
            <a:ext cx="261895" cy="237197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62"/>
          <p:cNvSpPr>
            <a:spLocks/>
          </p:cNvSpPr>
          <p:nvPr/>
        </p:nvSpPr>
        <p:spPr bwMode="auto">
          <a:xfrm>
            <a:off x="5934357" y="4051283"/>
            <a:ext cx="260849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101"/>
          <p:cNvSpPr>
            <a:spLocks/>
          </p:cNvSpPr>
          <p:nvPr/>
        </p:nvSpPr>
        <p:spPr bwMode="auto">
          <a:xfrm>
            <a:off x="4708927" y="4050807"/>
            <a:ext cx="261895" cy="2381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119"/>
          <p:cNvSpPr>
            <a:spLocks/>
          </p:cNvSpPr>
          <p:nvPr/>
        </p:nvSpPr>
        <p:spPr bwMode="auto">
          <a:xfrm>
            <a:off x="6546026" y="4051283"/>
            <a:ext cx="261895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125"/>
          <p:cNvSpPr>
            <a:spLocks/>
          </p:cNvSpPr>
          <p:nvPr/>
        </p:nvSpPr>
        <p:spPr bwMode="auto">
          <a:xfrm>
            <a:off x="7158741" y="4051283"/>
            <a:ext cx="261895" cy="237197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71475" y="4808016"/>
            <a:ext cx="9808845" cy="70788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800" b="1" dirty="0">
                <a:solidFill>
                  <a:srgbClr val="004E84"/>
                </a:solidFill>
              </a:rPr>
              <a:t>HOWTO:</a:t>
            </a:r>
          </a:p>
          <a:p>
            <a:r>
              <a:rPr lang="en-US" b="1" dirty="0"/>
              <a:t>1) </a:t>
            </a:r>
            <a:r>
              <a:rPr lang="en-US" b="1" dirty="0">
                <a:solidFill>
                  <a:srgbClr val="004E84"/>
                </a:solidFill>
              </a:rPr>
              <a:t>mark the icon </a:t>
            </a:r>
            <a:r>
              <a:rPr lang="en-US" b="1" dirty="0"/>
              <a:t>2)</a:t>
            </a:r>
            <a:r>
              <a:rPr lang="en-US" b="1" dirty="0">
                <a:solidFill>
                  <a:srgbClr val="004E84"/>
                </a:solidFill>
              </a:rPr>
              <a:t> copy it </a:t>
            </a:r>
            <a:r>
              <a:rPr lang="en-US" b="1" dirty="0"/>
              <a:t>3) </a:t>
            </a:r>
            <a:r>
              <a:rPr lang="en-US" b="1" dirty="0">
                <a:solidFill>
                  <a:srgbClr val="004E84"/>
                </a:solidFill>
              </a:rPr>
              <a:t>paste it on the slide </a:t>
            </a:r>
            <a:r>
              <a:rPr lang="en-US" b="1" dirty="0"/>
              <a:t>4) </a:t>
            </a:r>
            <a:r>
              <a:rPr lang="en-US" b="1" dirty="0">
                <a:solidFill>
                  <a:srgbClr val="004E84"/>
                </a:solidFill>
              </a:rPr>
              <a:t>scale it to make it fit </a:t>
            </a:r>
            <a:r>
              <a:rPr lang="en-US" b="1" dirty="0"/>
              <a:t>5)</a:t>
            </a:r>
            <a:r>
              <a:rPr lang="en-US" b="1" dirty="0">
                <a:solidFill>
                  <a:srgbClr val="004E84"/>
                </a:solidFill>
              </a:rPr>
              <a:t> right-click and </a:t>
            </a:r>
            <a:r>
              <a:rPr lang="en-US" b="1" dirty="0" err="1">
                <a:solidFill>
                  <a:srgbClr val="004E84"/>
                </a:solidFill>
              </a:rPr>
              <a:t>colour</a:t>
            </a:r>
            <a:r>
              <a:rPr lang="en-US" b="1" dirty="0">
                <a:solidFill>
                  <a:srgbClr val="004E84"/>
                </a:solidFill>
              </a:rPr>
              <a:t> it!</a:t>
            </a:r>
          </a:p>
        </p:txBody>
      </p:sp>
      <p:sp>
        <p:nvSpPr>
          <p:cNvPr id="96" name="Freeform 132"/>
          <p:cNvSpPr>
            <a:spLocks noChangeArrowheads="1"/>
          </p:cNvSpPr>
          <p:nvPr/>
        </p:nvSpPr>
        <p:spPr bwMode="auto">
          <a:xfrm>
            <a:off x="3813680" y="57843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132"/>
          <p:cNvSpPr>
            <a:spLocks noChangeArrowheads="1"/>
          </p:cNvSpPr>
          <p:nvPr/>
        </p:nvSpPr>
        <p:spPr bwMode="auto">
          <a:xfrm>
            <a:off x="578389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132"/>
          <p:cNvSpPr>
            <a:spLocks noChangeArrowheads="1"/>
          </p:cNvSpPr>
          <p:nvPr/>
        </p:nvSpPr>
        <p:spPr bwMode="auto">
          <a:xfrm>
            <a:off x="813847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8AB41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1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/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0" r="28040"/>
          <a:stretch/>
        </p:blipFill>
        <p:spPr>
          <a:xfrm>
            <a:off x="0" y="0"/>
            <a:ext cx="5354664" cy="6858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AT" dirty="0">
                <a:solidFill>
                  <a:srgbClr val="8C8282"/>
                </a:solidFill>
              </a:rPr>
              <a:t>Agenda etc.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AT" dirty="0"/>
              <a:t>Chapter </a:t>
            </a:r>
            <a:r>
              <a:rPr lang="de-AT" dirty="0" err="1"/>
              <a:t>intro</a:t>
            </a:r>
            <a:r>
              <a:rPr lang="de-AT" dirty="0"/>
              <a:t> 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AT" sz="2200" dirty="0" err="1"/>
              <a:t>Lorem</a:t>
            </a:r>
            <a:r>
              <a:rPr lang="de-AT" sz="2200" dirty="0"/>
              <a:t> </a:t>
            </a:r>
            <a:r>
              <a:rPr lang="de-AT" sz="2200" dirty="0" err="1"/>
              <a:t>ipsum</a:t>
            </a:r>
            <a:r>
              <a:rPr lang="de-AT" sz="2200" dirty="0"/>
              <a:t> …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641B80-CF09-7B3A-E184-84EA008AE9E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6363" y="6466178"/>
            <a:ext cx="3156091" cy="258323"/>
          </a:xfrm>
        </p:spPr>
        <p:txBody>
          <a:bodyPr/>
          <a:lstStyle/>
          <a:p>
            <a:endParaRPr lang="de-DE"/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4F1515E0-C1C0-48AC-8F44-DD2EA25BDD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3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D9462DEB-9E1C-468B-BA53-24839D7E0C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46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>
          <a:xfrm>
            <a:off x="533851" y="2098303"/>
            <a:ext cx="11284010" cy="3829799"/>
          </a:xfrm>
        </p:spPr>
        <p:txBody>
          <a:bodyPr/>
          <a:lstStyle/>
          <a:p>
            <a:endParaRPr lang="de-AT" dirty="0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D9462DEB-9E1C-468B-BA53-24839D7E0C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9DFDD11-9C33-4A6D-99C2-EA99DC7E4254}"/>
              </a:ext>
            </a:extLst>
          </p:cNvPr>
          <p:cNvGrpSpPr/>
          <p:nvPr/>
        </p:nvGrpSpPr>
        <p:grpSpPr>
          <a:xfrm>
            <a:off x="9318791" y="4043509"/>
            <a:ext cx="2953875" cy="2953275"/>
            <a:chOff x="9356891" y="4132409"/>
            <a:chExt cx="2953875" cy="295327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02652F0-93AA-44B8-9FA6-77FE660B9D03}"/>
                </a:ext>
              </a:extLst>
            </p:cNvPr>
            <p:cNvSpPr/>
            <p:nvPr/>
          </p:nvSpPr>
          <p:spPr>
            <a:xfrm>
              <a:off x="9382891" y="4132409"/>
              <a:ext cx="2927875" cy="2927875"/>
            </a:xfrm>
            <a:prstGeom prst="ellipse">
              <a:avLst/>
            </a:prstGeom>
            <a:solidFill>
              <a:srgbClr val="5D7997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E3B09C68-302C-42F1-9D12-C989CEAEC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356891" y="4132409"/>
              <a:ext cx="2746287" cy="2953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2209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5" b="41237"/>
          <a:stretch/>
        </p:blipFill>
        <p:spPr>
          <a:xfrm>
            <a:off x="0" y="-21688"/>
            <a:ext cx="12242064" cy="687968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00215" y="1600212"/>
            <a:ext cx="10319159" cy="1688132"/>
          </a:xfrm>
        </p:spPr>
        <p:txBody>
          <a:bodyPr/>
          <a:lstStyle/>
          <a:p>
            <a:pPr algn="r"/>
            <a:r>
              <a:rPr lang="de-AT" sz="4000" b="0" i="0">
                <a:solidFill>
                  <a:schemeClr val="tx2"/>
                </a:solidFill>
                <a:effectLst/>
              </a:rPr>
              <a:t>Does anyone who leaves a Baltic country ever want to return to it? Someone must, I suppose.</a:t>
            </a:r>
          </a:p>
          <a:p>
            <a:pPr algn="r"/>
            <a:r>
              <a:rPr lang="de-AT" sz="2800" strike="noStrike">
                <a:solidFill>
                  <a:schemeClr val="bg1"/>
                </a:solidFill>
                <a:effectLst/>
              </a:rPr>
              <a:t>Howard Jacobson</a:t>
            </a:r>
            <a:endParaRPr lang="de-AT" sz="280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026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Standard</a:t>
            </a:r>
            <a:r>
              <a:rPr lang="de-AT" dirty="0"/>
              <a:t> </a:t>
            </a:r>
            <a:r>
              <a:rPr lang="pl-PL" dirty="0"/>
              <a:t>Title.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l-PL" dirty="0"/>
              <a:t>Subheadline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200" dirty="0">
                <a:solidFill>
                  <a:srgbClr val="4B4B4B"/>
                </a:solidFill>
              </a:rPr>
              <a:t>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  <a:r>
              <a:rPr lang="en-US" sz="2200" dirty="0" err="1">
                <a:solidFill>
                  <a:srgbClr val="4B4B4B"/>
                </a:solidFill>
              </a:rPr>
              <a:t>Etiam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eget</a:t>
            </a:r>
            <a:r>
              <a:rPr lang="en-US" sz="2200" dirty="0">
                <a:solidFill>
                  <a:srgbClr val="4B4B4B"/>
                </a:solidFill>
              </a:rPr>
              <a:t> quam lacus. </a:t>
            </a:r>
            <a:r>
              <a:rPr lang="en-US" sz="2200" dirty="0" err="1">
                <a:solidFill>
                  <a:srgbClr val="4B4B4B"/>
                </a:solidFill>
              </a:rPr>
              <a:t>Vivamus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laoreet</a:t>
            </a:r>
            <a:r>
              <a:rPr lang="en-US" sz="2200" dirty="0">
                <a:solidFill>
                  <a:srgbClr val="4B4B4B"/>
                </a:solidFill>
              </a:rPr>
              <a:t> tempus lacus, in </a:t>
            </a:r>
            <a:r>
              <a:rPr lang="en-US" sz="2200" dirty="0" err="1">
                <a:solidFill>
                  <a:srgbClr val="4B4B4B"/>
                </a:solidFill>
              </a:rPr>
              <a:t>ultricies</a:t>
            </a:r>
            <a:r>
              <a:rPr lang="en-US" sz="2200" dirty="0">
                <a:solidFill>
                  <a:srgbClr val="4B4B4B"/>
                </a:solidFill>
              </a:rPr>
              <a:t>. 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AT" sz="2400" dirty="0"/>
              <a:t>Small Title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AT" dirty="0"/>
              <a:t>90+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AT" sz="2400" dirty="0"/>
              <a:t>Items</a:t>
            </a:r>
          </a:p>
        </p:txBody>
      </p:sp>
      <p:pic>
        <p:nvPicPr>
          <p:cNvPr id="8" name="Grafik 3">
            <a:extLst>
              <a:ext uri="{FF2B5EF4-FFF2-40B4-BE49-F238E27FC236}">
                <a16:creationId xmlns:a16="http://schemas.microsoft.com/office/drawing/2014/main" id="{4DD66902-88F4-47E7-A4E7-2C34EF03221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64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Wordcloud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29076" y="2114082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1676401" y="3327053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2181225" y="2512814"/>
            <a:ext cx="48005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05201" y="165720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200526" y="4585320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10026" y="302895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5086350" y="3465314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162301" y="3967163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</p:spTree>
    <p:extLst>
      <p:ext uri="{BB962C8B-B14F-4D97-AF65-F5344CB8AC3E}">
        <p14:creationId xmlns:p14="http://schemas.microsoft.com/office/powerpoint/2010/main" val="2524465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cxnSp>
        <p:nvCxnSpPr>
          <p:cNvPr id="4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7943849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4124325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76149223"/>
              </p:ext>
            </p:extLst>
          </p:nvPr>
        </p:nvGraphicFramePr>
        <p:xfrm>
          <a:off x="-74104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42857219"/>
              </p:ext>
            </p:extLst>
          </p:nvPr>
        </p:nvGraphicFramePr>
        <p:xfrm>
          <a:off x="317182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616355034"/>
              </p:ext>
            </p:extLst>
          </p:nvPr>
        </p:nvGraphicFramePr>
        <p:xfrm>
          <a:off x="7077075" y="119443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Grafik 3">
            <a:extLst>
              <a:ext uri="{FF2B5EF4-FFF2-40B4-BE49-F238E27FC236}">
                <a16:creationId xmlns:a16="http://schemas.microsoft.com/office/drawing/2014/main" id="{6FFAAF7A-B8F5-44B3-83B5-DB0862B7F95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3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642938" y="2041552"/>
            <a:ext cx="5102151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pl-PL" sz="3600" b="1" dirty="0">
                <a:solidFill>
                  <a:srgbClr val="007BB2"/>
                </a:solidFill>
              </a:rPr>
              <a:t>Subh</a:t>
            </a:r>
            <a:r>
              <a:rPr lang="en-US" sz="3600" b="1" dirty="0" err="1">
                <a:solidFill>
                  <a:srgbClr val="007BB2"/>
                </a:solidFill>
              </a:rPr>
              <a:t>eadline</a:t>
            </a:r>
            <a:endParaRPr lang="en-US" sz="3600" b="1" dirty="0">
              <a:solidFill>
                <a:srgbClr val="007BB2"/>
              </a:solidFill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642939" y="2731530"/>
            <a:ext cx="4895849" cy="26024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en-US" sz="2200" dirty="0">
                <a:solidFill>
                  <a:srgbClr val="4B4B4B"/>
                </a:solidFill>
              </a:rPr>
              <a:t>Lorem ipsum dolor sit amet, consectetur adipiscing elit. Etiam eget quam lacus. Vivamus laoreet tempus lacus, in ultricies. Lorem ipsum dolor sit amet, consectetur adipiscing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..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38063679"/>
              </p:ext>
            </p:extLst>
          </p:nvPr>
        </p:nvGraphicFramePr>
        <p:xfrm>
          <a:off x="6057900" y="1495424"/>
          <a:ext cx="5857875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Grafik 3">
            <a:extLst>
              <a:ext uri="{FF2B5EF4-FFF2-40B4-BE49-F238E27FC236}">
                <a16:creationId xmlns:a16="http://schemas.microsoft.com/office/drawing/2014/main" id="{3F436CAB-9CDA-4D6E-9B67-E8BAC358DF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4709" y="169626"/>
            <a:ext cx="2923983" cy="12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1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298</Words>
  <Application>Microsoft Office PowerPoint</Application>
  <PresentationFormat>Widescreen</PresentationFormat>
  <Paragraphs>100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Gill Sans</vt:lpstr>
      <vt:lpstr>Wingdings</vt:lpstr>
      <vt:lpstr>Office</vt:lpstr>
      <vt:lpstr>1_Office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Standard Title. </vt:lpstr>
      <vt:lpstr>Wordcloud.</vt:lpstr>
      <vt:lpstr>Charts.</vt:lpstr>
      <vt:lpstr>Charts.</vt:lpstr>
      <vt:lpstr>Table.</vt:lpstr>
      <vt:lpstr>Comparison.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ppt</dc:title>
  <dc:subject/>
  <dc:creator>IBSR</dc:creator>
  <cp:keywords/>
  <dc:description/>
  <cp:lastModifiedBy>Galyga, Anna</cp:lastModifiedBy>
  <cp:revision>416</cp:revision>
  <dcterms:created xsi:type="dcterms:W3CDTF">2021-06-17T09:42:07Z</dcterms:created>
  <dcterms:modified xsi:type="dcterms:W3CDTF">2025-10-30T13:15:22Z</dcterms:modified>
  <cp:category/>
</cp:coreProperties>
</file>